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144000" type="screen4x3"/>
  <p:notesSz cx="6819900" cy="9918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384" y="-8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38B75-9574-4744-A5AC-30AE39DAA211}" type="datetimeFigureOut">
              <a:rPr lang="en-GB" smtClean="0"/>
              <a:t>15/06/2015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16125" y="744538"/>
            <a:ext cx="2789238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990" y="4711383"/>
            <a:ext cx="5455920" cy="44634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3032" y="9421044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7A0191-621E-4BFE-9602-76033D3560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359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A0191-621E-4BFE-9602-76033D3560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602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251C-4621-4B47-91C8-644B009DACCF}" type="datetimeFigureOut">
              <a:rPr lang="en-GB" smtClean="0"/>
              <a:t>15/06/2015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1EAD-7BD1-4457-A611-5FB0A12B0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768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251C-4621-4B47-91C8-644B009DACCF}" type="datetimeFigureOut">
              <a:rPr lang="en-GB" smtClean="0"/>
              <a:t>15/06/2015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1EAD-7BD1-4457-A611-5FB0A12B0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020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251C-4621-4B47-91C8-644B009DACCF}" type="datetimeFigureOut">
              <a:rPr lang="en-GB" smtClean="0"/>
              <a:t>15/06/2015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1EAD-7BD1-4457-A611-5FB0A12B0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546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251C-4621-4B47-91C8-644B009DACCF}" type="datetimeFigureOut">
              <a:rPr lang="en-GB" smtClean="0"/>
              <a:t>15/06/2015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1EAD-7BD1-4457-A611-5FB0A12B0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730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251C-4621-4B47-91C8-644B009DACCF}" type="datetimeFigureOut">
              <a:rPr lang="en-GB" smtClean="0"/>
              <a:t>15/06/2015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1EAD-7BD1-4457-A611-5FB0A12B0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0504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251C-4621-4B47-91C8-644B009DACCF}" type="datetimeFigureOut">
              <a:rPr lang="en-GB" smtClean="0"/>
              <a:t>15/06/2015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1EAD-7BD1-4457-A611-5FB0A12B0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549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251C-4621-4B47-91C8-644B009DACCF}" type="datetimeFigureOut">
              <a:rPr lang="en-GB" smtClean="0"/>
              <a:t>15/06/2015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1EAD-7BD1-4457-A611-5FB0A12B0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070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251C-4621-4B47-91C8-644B009DACCF}" type="datetimeFigureOut">
              <a:rPr lang="en-GB" smtClean="0"/>
              <a:t>15/06/2015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1EAD-7BD1-4457-A611-5FB0A12B0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299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251C-4621-4B47-91C8-644B009DACCF}" type="datetimeFigureOut">
              <a:rPr lang="en-GB" smtClean="0"/>
              <a:t>15/06/2015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1EAD-7BD1-4457-A611-5FB0A12B0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178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251C-4621-4B47-91C8-644B009DACCF}" type="datetimeFigureOut">
              <a:rPr lang="en-GB" smtClean="0"/>
              <a:t>15/06/2015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1EAD-7BD1-4457-A611-5FB0A12B0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667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251C-4621-4B47-91C8-644B009DACCF}" type="datetimeFigureOut">
              <a:rPr lang="en-GB" smtClean="0"/>
              <a:t>15/06/2015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1EAD-7BD1-4457-A611-5FB0A12B0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01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E251C-4621-4B47-91C8-644B009DACCF}" type="datetimeFigureOut">
              <a:rPr lang="en-GB" smtClean="0"/>
              <a:t>15/06/2015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41EAD-7BD1-4457-A611-5FB0A12B0F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13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6" Type="http://schemas.openxmlformats.org/officeDocument/2006/relationships/image" Target="../media/image4.jpeg"/><Relationship Id="rId7" Type="http://schemas.openxmlformats.org/officeDocument/2006/relationships/image" Target="../media/image5.jpeg"/><Relationship Id="rId8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251520"/>
            <a:ext cx="2736304" cy="183115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008" y="251520"/>
            <a:ext cx="2736304" cy="182990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2483768"/>
            <a:ext cx="2736304" cy="182420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008" y="2483768"/>
            <a:ext cx="2736304" cy="18255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4644008"/>
            <a:ext cx="2736304" cy="2052229"/>
          </a:xfrm>
          <a:prstGeom prst="rect">
            <a:avLst/>
          </a:prstGeom>
        </p:spPr>
      </p:pic>
      <p:pic>
        <p:nvPicPr>
          <p:cNvPr id="13" name="Picture 12" descr="IMG_1613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56958" y="5088057"/>
            <a:ext cx="3552395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519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5895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1</Words>
  <Application>Microsoft Macintosh PowerPoint</Application>
  <PresentationFormat>On-screen Show (4:3)</PresentationFormat>
  <Paragraphs>1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</dc:creator>
  <cp:lastModifiedBy>John Beech</cp:lastModifiedBy>
  <cp:revision>17</cp:revision>
  <cp:lastPrinted>2015-06-12T11:35:12Z</cp:lastPrinted>
  <dcterms:created xsi:type="dcterms:W3CDTF">2015-06-12T10:22:27Z</dcterms:created>
  <dcterms:modified xsi:type="dcterms:W3CDTF">2015-06-15T22:04:13Z</dcterms:modified>
</cp:coreProperties>
</file>